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Gill Sans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hbY10G+MURh4QEvRPOutCR7gyv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illSans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14c5ea4713_3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14c5ea4713_3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114c5ea4713_3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14c5ea4713_3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14c5ea4713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114c5ea4713_3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14c5ea4713_8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14c5ea4713_8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114c5ea4713_8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8"/>
          <p:cNvSpPr txBox="1"/>
          <p:nvPr>
            <p:ph type="ctrTitle"/>
          </p:nvPr>
        </p:nvSpPr>
        <p:spPr>
          <a:xfrm>
            <a:off x="5699578" y="1895475"/>
            <a:ext cx="5679621" cy="2413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  <a:defRPr b="1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subTitle"/>
          </p:nvPr>
        </p:nvSpPr>
        <p:spPr>
          <a:xfrm>
            <a:off x="5699578" y="5597131"/>
            <a:ext cx="5050971" cy="472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8"/>
          <p:cNvSpPr txBox="1"/>
          <p:nvPr>
            <p:ph idx="2" type="body"/>
          </p:nvPr>
        </p:nvSpPr>
        <p:spPr>
          <a:xfrm>
            <a:off x="5699578" y="5954904"/>
            <a:ext cx="2200154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8"/>
          <p:cNvSpPr/>
          <p:nvPr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23;p8"/>
          <p:cNvSpPr/>
          <p:nvPr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Google Shape;25;p8"/>
          <p:cNvSpPr/>
          <p:nvPr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8"/>
          <p:cNvSpPr/>
          <p:nvPr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8"/>
          <p:cNvSpPr/>
          <p:nvPr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8"/>
          <p:cNvSpPr/>
          <p:nvPr>
            <p:ph idx="3" type="pic"/>
          </p:nvPr>
        </p:nvSpPr>
        <p:spPr>
          <a:xfrm>
            <a:off x="3415570" y="1079"/>
            <a:ext cx="1719072" cy="171907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8"/>
          <p:cNvSpPr/>
          <p:nvPr>
            <p:ph idx="4" type="pic"/>
          </p:nvPr>
        </p:nvSpPr>
        <p:spPr>
          <a:xfrm>
            <a:off x="3415570" y="5137031"/>
            <a:ext cx="1719072" cy="1719072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8"/>
          <p:cNvSpPr/>
          <p:nvPr>
            <p:ph idx="5" type="pic"/>
          </p:nvPr>
        </p:nvSpPr>
        <p:spPr>
          <a:xfrm>
            <a:off x="-12823" y="1713063"/>
            <a:ext cx="1719072" cy="171907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8"/>
          <p:cNvSpPr/>
          <p:nvPr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/>
          <p:nvPr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17"/>
          <p:cNvSpPr txBox="1"/>
          <p:nvPr>
            <p:ph type="title"/>
          </p:nvPr>
        </p:nvSpPr>
        <p:spPr>
          <a:xfrm>
            <a:off x="1569720" y="3870960"/>
            <a:ext cx="9052560" cy="13636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17"/>
          <p:cNvSpPr txBox="1"/>
          <p:nvPr>
            <p:ph idx="1" type="body"/>
          </p:nvPr>
        </p:nvSpPr>
        <p:spPr>
          <a:xfrm>
            <a:off x="1569720" y="5405755"/>
            <a:ext cx="9052560" cy="476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4" name="Google Shape;27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17"/>
          <p:cNvSpPr/>
          <p:nvPr>
            <p:ph idx="2" type="pic"/>
          </p:nvPr>
        </p:nvSpPr>
        <p:spPr>
          <a:xfrm>
            <a:off x="3481832" y="0"/>
            <a:ext cx="1740916" cy="1733044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17"/>
          <p:cNvSpPr/>
          <p:nvPr>
            <p:ph idx="3" type="pic"/>
          </p:nvPr>
        </p:nvSpPr>
        <p:spPr>
          <a:xfrm>
            <a:off x="8704580" y="0"/>
            <a:ext cx="1746504" cy="1733044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17"/>
          <p:cNvSpPr/>
          <p:nvPr>
            <p:ph idx="4" type="pic"/>
          </p:nvPr>
        </p:nvSpPr>
        <p:spPr>
          <a:xfrm>
            <a:off x="6969252" y="1733044"/>
            <a:ext cx="1735328" cy="1755648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17"/>
          <p:cNvSpPr/>
          <p:nvPr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/>
          <p:nvPr>
            <p:ph idx="10" type="dt"/>
          </p:nvPr>
        </p:nvSpPr>
        <p:spPr>
          <a:xfrm>
            <a:off x="6749138" y="6356350"/>
            <a:ext cx="7837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8"/>
          <p:cNvSpPr/>
          <p:nvPr>
            <p:ph idx="2" type="pic"/>
          </p:nvPr>
        </p:nvSpPr>
        <p:spPr>
          <a:xfrm>
            <a:off x="-3175" y="607060"/>
            <a:ext cx="6082549" cy="6254745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18"/>
          <p:cNvSpPr/>
          <p:nvPr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033475" y="0"/>
            <a:ext cx="607060" cy="607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4" name="Google Shape;294;p18"/>
          <p:cNvSpPr txBox="1"/>
          <p:nvPr>
            <p:ph type="title"/>
          </p:nvPr>
        </p:nvSpPr>
        <p:spPr>
          <a:xfrm>
            <a:off x="6743700" y="3219450"/>
            <a:ext cx="4603750" cy="134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8"/>
          <p:cNvSpPr txBox="1"/>
          <p:nvPr>
            <p:ph idx="1" type="body"/>
          </p:nvPr>
        </p:nvSpPr>
        <p:spPr>
          <a:xfrm>
            <a:off x="6743700" y="4589463"/>
            <a:ext cx="46037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6" name="Google Shape;296;p18"/>
          <p:cNvSpPr/>
          <p:nvPr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7" name="Google Shape;297;p18"/>
          <p:cNvSpPr txBox="1"/>
          <p:nvPr>
            <p:ph idx="11" type="ftr"/>
          </p:nvPr>
        </p:nvSpPr>
        <p:spPr>
          <a:xfrm>
            <a:off x="7647214" y="6356350"/>
            <a:ext cx="28085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18"/>
          <p:cNvSpPr txBox="1"/>
          <p:nvPr>
            <p:ph idx="12" type="sldNum"/>
          </p:nvPr>
        </p:nvSpPr>
        <p:spPr>
          <a:xfrm>
            <a:off x="10570030" y="6356350"/>
            <a:ext cx="7837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cellaneous content">
  <p:cSld name="Miscellaneous conten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/>
          <p:nvPr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1" name="Google Shape;301;p19"/>
          <p:cNvSpPr/>
          <p:nvPr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2" name="Google Shape;302;p19"/>
          <p:cNvSpPr/>
          <p:nvPr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6" name="Google Shape;306;p19"/>
          <p:cNvSpPr/>
          <p:nvPr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1433484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9" name="Google Shape;309;p19"/>
          <p:cNvSpPr/>
          <p:nvPr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4658823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2508597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19"/>
          <p:cNvSpPr/>
          <p:nvPr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0" name="Google Shape;320;p19"/>
          <p:cNvSpPr/>
          <p:nvPr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9676017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11109501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4" name="Google Shape;334;p19"/>
          <p:cNvSpPr txBox="1"/>
          <p:nvPr>
            <p:ph idx="1" type="body"/>
          </p:nvPr>
        </p:nvSpPr>
        <p:spPr>
          <a:xfrm>
            <a:off x="838200" y="4398413"/>
            <a:ext cx="2330726" cy="8048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5" name="Google Shape;335;p19"/>
          <p:cNvSpPr txBox="1"/>
          <p:nvPr>
            <p:ph idx="2" type="body"/>
          </p:nvPr>
        </p:nvSpPr>
        <p:spPr>
          <a:xfrm>
            <a:off x="3562665" y="4398413"/>
            <a:ext cx="2342205" cy="8048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6" name="Google Shape;336;p19"/>
          <p:cNvSpPr txBox="1"/>
          <p:nvPr>
            <p:ph idx="3" type="body"/>
          </p:nvPr>
        </p:nvSpPr>
        <p:spPr>
          <a:xfrm>
            <a:off x="6298609" y="4398413"/>
            <a:ext cx="2330726" cy="8048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7" name="Google Shape;337;p19"/>
          <p:cNvSpPr txBox="1"/>
          <p:nvPr>
            <p:ph idx="4" type="body"/>
          </p:nvPr>
        </p:nvSpPr>
        <p:spPr>
          <a:xfrm>
            <a:off x="9023074" y="4398057"/>
            <a:ext cx="2330726" cy="8048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8" name="Google Shape;338;p19"/>
          <p:cNvSpPr txBox="1"/>
          <p:nvPr>
            <p:ph idx="5" type="body"/>
          </p:nvPr>
        </p:nvSpPr>
        <p:spPr>
          <a:xfrm>
            <a:off x="838200" y="5226810"/>
            <a:ext cx="2330726" cy="438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9" name="Google Shape;339;p19"/>
          <p:cNvSpPr txBox="1"/>
          <p:nvPr>
            <p:ph idx="6" type="body"/>
          </p:nvPr>
        </p:nvSpPr>
        <p:spPr>
          <a:xfrm>
            <a:off x="6298609" y="5226810"/>
            <a:ext cx="2330726" cy="438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0" name="Google Shape;340;p19"/>
          <p:cNvSpPr txBox="1"/>
          <p:nvPr>
            <p:ph idx="7" type="body"/>
          </p:nvPr>
        </p:nvSpPr>
        <p:spPr>
          <a:xfrm>
            <a:off x="9023074" y="5226454"/>
            <a:ext cx="2330726" cy="438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1" name="Google Shape;341;p19"/>
          <p:cNvSpPr txBox="1"/>
          <p:nvPr>
            <p:ph idx="8" type="body"/>
          </p:nvPr>
        </p:nvSpPr>
        <p:spPr>
          <a:xfrm>
            <a:off x="3562665" y="5226454"/>
            <a:ext cx="2330726" cy="438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2" name="Google Shape;342;p19"/>
          <p:cNvSpPr txBox="1"/>
          <p:nvPr>
            <p:ph type="title"/>
          </p:nvPr>
        </p:nvSpPr>
        <p:spPr>
          <a:xfrm>
            <a:off x="1410476" y="629616"/>
            <a:ext cx="93710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 grid">
  <p:cSld name="Three picture grid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8" name="Google Shape;348;p20"/>
          <p:cNvSpPr/>
          <p:nvPr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9" name="Google Shape;349;p20"/>
          <p:cNvSpPr/>
          <p:nvPr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1" name="Google Shape;351;p20"/>
          <p:cNvSpPr/>
          <p:nvPr>
            <p:ph idx="2" type="pic"/>
          </p:nvPr>
        </p:nvSpPr>
        <p:spPr>
          <a:xfrm>
            <a:off x="1905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2" name="Google Shape;352;p20"/>
          <p:cNvSpPr/>
          <p:nvPr>
            <p:ph idx="3" type="pic"/>
          </p:nvPr>
        </p:nvSpPr>
        <p:spPr>
          <a:xfrm>
            <a:off x="5334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3" name="Google Shape;353;p20"/>
          <p:cNvSpPr/>
          <p:nvPr>
            <p:ph idx="4" type="pic"/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4" name="Google Shape;354;p20"/>
          <p:cNvSpPr txBox="1"/>
          <p:nvPr>
            <p:ph type="title"/>
          </p:nvPr>
        </p:nvSpPr>
        <p:spPr>
          <a:xfrm rot="-5400000">
            <a:off x="-2476501" y="2766221"/>
            <a:ext cx="68580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20"/>
          <p:cNvSpPr txBox="1"/>
          <p:nvPr>
            <p:ph idx="1" type="body"/>
          </p:nvPr>
        </p:nvSpPr>
        <p:spPr>
          <a:xfrm>
            <a:off x="2194718" y="4697806"/>
            <a:ext cx="2800350" cy="891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20"/>
          <p:cNvSpPr txBox="1"/>
          <p:nvPr>
            <p:ph idx="5" type="body"/>
          </p:nvPr>
        </p:nvSpPr>
        <p:spPr>
          <a:xfrm>
            <a:off x="9101931" y="4697805"/>
            <a:ext cx="2800351" cy="891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20"/>
          <p:cNvSpPr txBox="1"/>
          <p:nvPr>
            <p:ph idx="6" type="body"/>
          </p:nvPr>
        </p:nvSpPr>
        <p:spPr>
          <a:xfrm>
            <a:off x="5623718" y="1268809"/>
            <a:ext cx="2853532" cy="891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20"/>
          <p:cNvSpPr txBox="1"/>
          <p:nvPr>
            <p:ph idx="10" type="dt"/>
          </p:nvPr>
        </p:nvSpPr>
        <p:spPr>
          <a:xfrm>
            <a:off x="2194718" y="6356350"/>
            <a:ext cx="9839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20"/>
          <p:cNvSpPr txBox="1"/>
          <p:nvPr>
            <p:ph idx="11" type="ftr"/>
          </p:nvPr>
        </p:nvSpPr>
        <p:spPr>
          <a:xfrm>
            <a:off x="5334000" y="6356350"/>
            <a:ext cx="3429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20"/>
          <p:cNvSpPr txBox="1"/>
          <p:nvPr>
            <p:ph idx="12" type="sldNum"/>
          </p:nvPr>
        </p:nvSpPr>
        <p:spPr>
          <a:xfrm>
            <a:off x="10711542" y="6356350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/>
          <p:nvPr>
            <p:ph idx="1" type="body"/>
          </p:nvPr>
        </p:nvSpPr>
        <p:spPr>
          <a:xfrm>
            <a:off x="316466" y="4160451"/>
            <a:ext cx="608493" cy="201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21"/>
          <p:cNvSpPr txBox="1"/>
          <p:nvPr>
            <p:ph idx="2" type="body"/>
          </p:nvPr>
        </p:nvSpPr>
        <p:spPr>
          <a:xfrm>
            <a:off x="5980666" y="4160451"/>
            <a:ext cx="608493" cy="201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p21"/>
          <p:cNvSpPr txBox="1"/>
          <p:nvPr>
            <p:ph idx="3" type="body"/>
          </p:nvPr>
        </p:nvSpPr>
        <p:spPr>
          <a:xfrm>
            <a:off x="434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p21"/>
          <p:cNvSpPr txBox="1"/>
          <p:nvPr>
            <p:ph idx="4" type="body"/>
          </p:nvPr>
        </p:nvSpPr>
        <p:spPr>
          <a:xfrm>
            <a:off x="906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p21"/>
          <p:cNvSpPr txBox="1"/>
          <p:nvPr>
            <p:ph idx="5" type="body"/>
          </p:nvPr>
        </p:nvSpPr>
        <p:spPr>
          <a:xfrm>
            <a:off x="1378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7" name="Google Shape;367;p21"/>
          <p:cNvSpPr txBox="1"/>
          <p:nvPr>
            <p:ph idx="6" type="body"/>
          </p:nvPr>
        </p:nvSpPr>
        <p:spPr>
          <a:xfrm>
            <a:off x="1850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p21"/>
          <p:cNvSpPr txBox="1"/>
          <p:nvPr>
            <p:ph idx="7" type="body"/>
          </p:nvPr>
        </p:nvSpPr>
        <p:spPr>
          <a:xfrm>
            <a:off x="2322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21"/>
          <p:cNvSpPr txBox="1"/>
          <p:nvPr>
            <p:ph idx="8" type="body"/>
          </p:nvPr>
        </p:nvSpPr>
        <p:spPr>
          <a:xfrm>
            <a:off x="2794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0" name="Google Shape;370;p21"/>
          <p:cNvSpPr txBox="1"/>
          <p:nvPr>
            <p:ph idx="9" type="body"/>
          </p:nvPr>
        </p:nvSpPr>
        <p:spPr>
          <a:xfrm>
            <a:off x="3266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21"/>
          <p:cNvSpPr txBox="1"/>
          <p:nvPr>
            <p:ph idx="13" type="body"/>
          </p:nvPr>
        </p:nvSpPr>
        <p:spPr>
          <a:xfrm>
            <a:off x="3738435" y="3658480"/>
            <a:ext cx="393192" cy="3906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21"/>
          <p:cNvSpPr txBox="1"/>
          <p:nvPr>
            <p:ph idx="14" type="body"/>
          </p:nvPr>
        </p:nvSpPr>
        <p:spPr>
          <a:xfrm>
            <a:off x="4210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21"/>
          <p:cNvSpPr txBox="1"/>
          <p:nvPr>
            <p:ph idx="15" type="body"/>
          </p:nvPr>
        </p:nvSpPr>
        <p:spPr>
          <a:xfrm>
            <a:off x="4682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4" name="Google Shape;374;p21"/>
          <p:cNvSpPr txBox="1"/>
          <p:nvPr>
            <p:ph idx="16" type="body"/>
          </p:nvPr>
        </p:nvSpPr>
        <p:spPr>
          <a:xfrm>
            <a:off x="5154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p21"/>
          <p:cNvSpPr txBox="1"/>
          <p:nvPr>
            <p:ph idx="17" type="body"/>
          </p:nvPr>
        </p:nvSpPr>
        <p:spPr>
          <a:xfrm>
            <a:off x="5626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p21"/>
          <p:cNvSpPr txBox="1"/>
          <p:nvPr>
            <p:ph idx="18" type="body"/>
          </p:nvPr>
        </p:nvSpPr>
        <p:spPr>
          <a:xfrm>
            <a:off x="6098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21"/>
          <p:cNvSpPr txBox="1"/>
          <p:nvPr>
            <p:ph idx="19" type="body"/>
          </p:nvPr>
        </p:nvSpPr>
        <p:spPr>
          <a:xfrm>
            <a:off x="6570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21"/>
          <p:cNvSpPr txBox="1"/>
          <p:nvPr>
            <p:ph idx="20" type="body"/>
          </p:nvPr>
        </p:nvSpPr>
        <p:spPr>
          <a:xfrm>
            <a:off x="7042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21"/>
          <p:cNvSpPr txBox="1"/>
          <p:nvPr>
            <p:ph idx="21" type="body"/>
          </p:nvPr>
        </p:nvSpPr>
        <p:spPr>
          <a:xfrm>
            <a:off x="7514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0" name="Google Shape;380;p21"/>
          <p:cNvSpPr txBox="1"/>
          <p:nvPr>
            <p:ph idx="22" type="body"/>
          </p:nvPr>
        </p:nvSpPr>
        <p:spPr>
          <a:xfrm>
            <a:off x="7986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21"/>
          <p:cNvSpPr txBox="1"/>
          <p:nvPr>
            <p:ph idx="23" type="body"/>
          </p:nvPr>
        </p:nvSpPr>
        <p:spPr>
          <a:xfrm>
            <a:off x="8458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2" name="Google Shape;382;p21"/>
          <p:cNvSpPr txBox="1"/>
          <p:nvPr>
            <p:ph idx="24" type="body"/>
          </p:nvPr>
        </p:nvSpPr>
        <p:spPr>
          <a:xfrm>
            <a:off x="8930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3" name="Google Shape;383;p21"/>
          <p:cNvSpPr txBox="1"/>
          <p:nvPr>
            <p:ph idx="25" type="body"/>
          </p:nvPr>
        </p:nvSpPr>
        <p:spPr>
          <a:xfrm>
            <a:off x="9402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p21"/>
          <p:cNvSpPr txBox="1"/>
          <p:nvPr>
            <p:ph idx="26" type="body"/>
          </p:nvPr>
        </p:nvSpPr>
        <p:spPr>
          <a:xfrm>
            <a:off x="9874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5" name="Google Shape;385;p21"/>
          <p:cNvSpPr txBox="1"/>
          <p:nvPr>
            <p:ph idx="27" type="body"/>
          </p:nvPr>
        </p:nvSpPr>
        <p:spPr>
          <a:xfrm>
            <a:off x="10346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6" name="Google Shape;386;p21"/>
          <p:cNvSpPr txBox="1"/>
          <p:nvPr>
            <p:ph idx="28" type="body"/>
          </p:nvPr>
        </p:nvSpPr>
        <p:spPr>
          <a:xfrm>
            <a:off x="10818435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21"/>
          <p:cNvSpPr txBox="1"/>
          <p:nvPr>
            <p:ph idx="29" type="body"/>
          </p:nvPr>
        </p:nvSpPr>
        <p:spPr>
          <a:xfrm>
            <a:off x="11290430" y="3658480"/>
            <a:ext cx="393192" cy="393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p21"/>
          <p:cNvSpPr txBox="1"/>
          <p:nvPr>
            <p:ph type="title"/>
          </p:nvPr>
        </p:nvSpPr>
        <p:spPr>
          <a:xfrm>
            <a:off x="2820952" y="629616"/>
            <a:ext cx="655009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21"/>
          <p:cNvSpPr/>
          <p:nvPr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0" name="Google Shape;390;p21"/>
          <p:cNvSpPr/>
          <p:nvPr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1" name="Google Shape;391;p21"/>
          <p:cNvSpPr/>
          <p:nvPr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5" name="Google Shape;395;p21"/>
          <p:cNvSpPr/>
          <p:nvPr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7" name="Google Shape;397;p21"/>
          <p:cNvSpPr/>
          <p:nvPr/>
        </p:nvSpPr>
        <p:spPr>
          <a:xfrm>
            <a:off x="1433484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9" name="Google Shape;399;p21"/>
          <p:cNvSpPr/>
          <p:nvPr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4658823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1" name="Google Shape;401;p21"/>
          <p:cNvSpPr/>
          <p:nvPr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2508597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3" name="Google Shape;403;p21"/>
          <p:cNvSpPr/>
          <p:nvPr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5" name="Google Shape;405;p21"/>
          <p:cNvSpPr/>
          <p:nvPr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9" name="Google Shape;409;p21"/>
          <p:cNvSpPr/>
          <p:nvPr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0" name="Google Shape;410;p21"/>
          <p:cNvSpPr/>
          <p:nvPr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1" name="Google Shape;411;p21"/>
          <p:cNvSpPr/>
          <p:nvPr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3" name="Google Shape;413;p21"/>
          <p:cNvSpPr/>
          <p:nvPr/>
        </p:nvSpPr>
        <p:spPr>
          <a:xfrm>
            <a:off x="9676017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7" name="Google Shape;417;p21"/>
          <p:cNvSpPr/>
          <p:nvPr/>
        </p:nvSpPr>
        <p:spPr>
          <a:xfrm>
            <a:off x="11109501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8" name="Google Shape;418;p21"/>
          <p:cNvSpPr/>
          <p:nvPr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9" name="Google Shape;419;p21"/>
          <p:cNvSpPr/>
          <p:nvPr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3" name="Google Shape;42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s, Content, and Framed Picture">
  <p:cSld name="Icons, Content, and Framed Picture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/>
          <p:nvPr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8" name="Google Shape;428;p22"/>
          <p:cNvSpPr/>
          <p:nvPr/>
        </p:nvSpPr>
        <p:spPr>
          <a:xfrm>
            <a:off x="7007352" y="6281928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9" name="Google Shape;429;p22"/>
          <p:cNvSpPr/>
          <p:nvPr>
            <p:ph idx="2" type="pic"/>
          </p:nvPr>
        </p:nvSpPr>
        <p:spPr>
          <a:xfrm>
            <a:off x="7007351" y="572886"/>
            <a:ext cx="4608577" cy="5709042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22"/>
          <p:cNvSpPr txBox="1"/>
          <p:nvPr>
            <p:ph type="title"/>
          </p:nvPr>
        </p:nvSpPr>
        <p:spPr>
          <a:xfrm>
            <a:off x="962786" y="1047146"/>
            <a:ext cx="4603750" cy="95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22"/>
          <p:cNvSpPr txBox="1"/>
          <p:nvPr>
            <p:ph idx="1" type="body"/>
          </p:nvPr>
        </p:nvSpPr>
        <p:spPr>
          <a:xfrm>
            <a:off x="811301" y="3202442"/>
            <a:ext cx="2001667" cy="74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2" name="Google Shape;432;p22"/>
          <p:cNvSpPr/>
          <p:nvPr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4" name="Google Shape;434;p22"/>
          <p:cNvSpPr/>
          <p:nvPr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5" name="Google Shape;435;p22"/>
          <p:cNvSpPr/>
          <p:nvPr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6" name="Google Shape;436;p22"/>
          <p:cNvSpPr/>
          <p:nvPr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7" name="Google Shape;437;p22"/>
          <p:cNvSpPr/>
          <p:nvPr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8" name="Google Shape;438;p22"/>
          <p:cNvSpPr/>
          <p:nvPr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9" name="Google Shape;439;p22"/>
          <p:cNvSpPr/>
          <p:nvPr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0" name="Google Shape;440;p22"/>
          <p:cNvSpPr/>
          <p:nvPr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1" name="Google Shape;441;p22"/>
          <p:cNvSpPr/>
          <p:nvPr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2" name="Google Shape;442;p22"/>
          <p:cNvSpPr/>
          <p:nvPr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3" name="Google Shape;443;p22"/>
          <p:cNvSpPr/>
          <p:nvPr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4" name="Google Shape;444;p22"/>
          <p:cNvSpPr/>
          <p:nvPr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5" name="Google Shape;445;p22"/>
          <p:cNvSpPr/>
          <p:nvPr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6" name="Google Shape;446;p22"/>
          <p:cNvSpPr/>
          <p:nvPr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7" name="Google Shape;447;p22"/>
          <p:cNvSpPr/>
          <p:nvPr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9311640" y="0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0" name="Google Shape;450;p22"/>
          <p:cNvSpPr/>
          <p:nvPr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2" name="Google Shape;452;p22"/>
          <p:cNvSpPr/>
          <p:nvPr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4" name="Google Shape;454;p22"/>
          <p:cNvSpPr/>
          <p:nvPr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5" name="Google Shape;455;p22"/>
          <p:cNvSpPr/>
          <p:nvPr/>
        </p:nvSpPr>
        <p:spPr>
          <a:xfrm>
            <a:off x="11615928" y="1709738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6" name="Google Shape;456;p22"/>
          <p:cNvSpPr/>
          <p:nvPr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7" name="Google Shape;457;p22"/>
          <p:cNvSpPr/>
          <p:nvPr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8" name="Google Shape;458;p22"/>
          <p:cNvSpPr/>
          <p:nvPr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9" name="Google Shape;459;p22"/>
          <p:cNvSpPr/>
          <p:nvPr/>
        </p:nvSpPr>
        <p:spPr>
          <a:xfrm>
            <a:off x="11615928" y="4001282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p22"/>
          <p:cNvSpPr/>
          <p:nvPr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1" name="Google Shape;461;p22"/>
          <p:cNvSpPr/>
          <p:nvPr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2" name="Google Shape;462;p22"/>
          <p:cNvSpPr/>
          <p:nvPr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3" name="Google Shape;463;p22"/>
          <p:cNvSpPr/>
          <p:nvPr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4" name="Google Shape;464;p22"/>
          <p:cNvSpPr/>
          <p:nvPr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6" name="Google Shape;466;p22"/>
          <p:cNvSpPr/>
          <p:nvPr/>
        </p:nvSpPr>
        <p:spPr>
          <a:xfrm>
            <a:off x="9311640" y="6281928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p22"/>
          <p:cNvSpPr/>
          <p:nvPr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8" name="Google Shape;468;p22"/>
          <p:cNvSpPr/>
          <p:nvPr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9" name="Google Shape;469;p22"/>
          <p:cNvSpPr/>
          <p:nvPr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0" name="Google Shape;470;p22"/>
          <p:cNvSpPr/>
          <p:nvPr>
            <p:ph idx="3" type="clipArt"/>
          </p:nvPr>
        </p:nvSpPr>
        <p:spPr>
          <a:xfrm>
            <a:off x="1437001" y="2221535"/>
            <a:ext cx="747216" cy="747216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22"/>
          <p:cNvSpPr txBox="1"/>
          <p:nvPr>
            <p:ph idx="4" type="body"/>
          </p:nvPr>
        </p:nvSpPr>
        <p:spPr>
          <a:xfrm>
            <a:off x="3741177" y="3202442"/>
            <a:ext cx="2001667" cy="74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2" name="Google Shape;472;p22"/>
          <p:cNvSpPr/>
          <p:nvPr>
            <p:ph idx="5" type="clipArt"/>
          </p:nvPr>
        </p:nvSpPr>
        <p:spPr>
          <a:xfrm>
            <a:off x="4366877" y="2221535"/>
            <a:ext cx="747216" cy="747216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22"/>
          <p:cNvSpPr txBox="1"/>
          <p:nvPr>
            <p:ph idx="6" type="body"/>
          </p:nvPr>
        </p:nvSpPr>
        <p:spPr>
          <a:xfrm>
            <a:off x="811301" y="5143144"/>
            <a:ext cx="2001667" cy="74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4" name="Google Shape;474;p22"/>
          <p:cNvSpPr/>
          <p:nvPr>
            <p:ph idx="7" type="clipArt"/>
          </p:nvPr>
        </p:nvSpPr>
        <p:spPr>
          <a:xfrm>
            <a:off x="1437001" y="4162237"/>
            <a:ext cx="747216" cy="747216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22"/>
          <p:cNvSpPr txBox="1"/>
          <p:nvPr>
            <p:ph idx="8" type="body"/>
          </p:nvPr>
        </p:nvSpPr>
        <p:spPr>
          <a:xfrm>
            <a:off x="3741177" y="5143144"/>
            <a:ext cx="2001667" cy="74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6" name="Google Shape;476;p22"/>
          <p:cNvSpPr/>
          <p:nvPr>
            <p:ph idx="9" type="clipArt"/>
          </p:nvPr>
        </p:nvSpPr>
        <p:spPr>
          <a:xfrm>
            <a:off x="4366877" y="4162237"/>
            <a:ext cx="747216" cy="747216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22"/>
          <p:cNvSpPr txBox="1"/>
          <p:nvPr>
            <p:ph idx="10" type="dt"/>
          </p:nvPr>
        </p:nvSpPr>
        <p:spPr>
          <a:xfrm>
            <a:off x="835025" y="6356350"/>
            <a:ext cx="8064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22"/>
          <p:cNvSpPr txBox="1"/>
          <p:nvPr>
            <p:ph idx="11" type="ftr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22"/>
          <p:cNvSpPr txBox="1"/>
          <p:nvPr>
            <p:ph idx="12" type="sldNum"/>
          </p:nvPr>
        </p:nvSpPr>
        <p:spPr>
          <a:xfrm>
            <a:off x="4951850" y="6356350"/>
            <a:ext cx="8095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352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3"/>
          <p:cNvSpPr txBox="1"/>
          <p:nvPr>
            <p:ph idx="1" type="body"/>
          </p:nvPr>
        </p:nvSpPr>
        <p:spPr>
          <a:xfrm>
            <a:off x="3657600" y="3296920"/>
            <a:ext cx="7315200" cy="6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2" name="Google Shape;482;p23"/>
          <p:cNvSpPr/>
          <p:nvPr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3" name="Google Shape;483;p23"/>
          <p:cNvSpPr/>
          <p:nvPr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4" name="Google Shape;484;p23"/>
          <p:cNvSpPr/>
          <p:nvPr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5" name="Google Shape;485;p23"/>
          <p:cNvSpPr/>
          <p:nvPr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6" name="Google Shape;486;p23"/>
          <p:cNvSpPr/>
          <p:nvPr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7" name="Google Shape;487;p23"/>
          <p:cNvSpPr/>
          <p:nvPr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8" name="Google Shape;488;p23"/>
          <p:cNvSpPr/>
          <p:nvPr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9" name="Google Shape;489;p23"/>
          <p:cNvSpPr/>
          <p:nvPr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0" name="Google Shape;490;p23"/>
          <p:cNvSpPr/>
          <p:nvPr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1" name="Google Shape;491;p23"/>
          <p:cNvSpPr/>
          <p:nvPr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2" name="Google Shape;492;p23"/>
          <p:cNvSpPr/>
          <p:nvPr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3" name="Google Shape;493;p23"/>
          <p:cNvSpPr/>
          <p:nvPr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4" name="Google Shape;494;p23"/>
          <p:cNvSpPr/>
          <p:nvPr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p23"/>
          <p:cNvSpPr/>
          <p:nvPr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6" name="Google Shape;496;p23"/>
          <p:cNvSpPr/>
          <p:nvPr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7" name="Google Shape;497;p23"/>
          <p:cNvSpPr/>
          <p:nvPr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8" name="Google Shape;498;p23"/>
          <p:cNvSpPr/>
          <p:nvPr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9" name="Google Shape;499;p23"/>
          <p:cNvSpPr/>
          <p:nvPr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0" name="Google Shape;500;p23"/>
          <p:cNvSpPr/>
          <p:nvPr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1" name="Google Shape;501;p23"/>
          <p:cNvSpPr/>
          <p:nvPr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2" name="Google Shape;502;p23"/>
          <p:cNvSpPr/>
          <p:nvPr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3" name="Google Shape;503;p23"/>
          <p:cNvSpPr txBox="1"/>
          <p:nvPr>
            <p:ph type="title"/>
          </p:nvPr>
        </p:nvSpPr>
        <p:spPr>
          <a:xfrm rot="-5400000">
            <a:off x="-2374585" y="2766220"/>
            <a:ext cx="68580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23"/>
          <p:cNvSpPr txBox="1"/>
          <p:nvPr>
            <p:ph idx="2" type="body"/>
          </p:nvPr>
        </p:nvSpPr>
        <p:spPr>
          <a:xfrm>
            <a:off x="3657600" y="4126230"/>
            <a:ext cx="7315200" cy="6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5" name="Google Shape;505;p23"/>
          <p:cNvSpPr/>
          <p:nvPr>
            <p:ph idx="3" type="clipArt"/>
          </p:nvPr>
        </p:nvSpPr>
        <p:spPr>
          <a:xfrm>
            <a:off x="6743700" y="1899285"/>
            <a:ext cx="1127125" cy="1127125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23"/>
          <p:cNvSpPr txBox="1"/>
          <p:nvPr>
            <p:ph idx="10" type="dt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23"/>
          <p:cNvSpPr txBox="1"/>
          <p:nvPr>
            <p:ph idx="11" type="ftr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D6DAED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Picture">
  <p:cSld name="Title, Content, and Pictur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>
            <p:ph idx="2" type="pic"/>
          </p:nvPr>
        </p:nvSpPr>
        <p:spPr>
          <a:xfrm>
            <a:off x="6092825" y="0"/>
            <a:ext cx="6099175" cy="625157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835025" y="1333500"/>
            <a:ext cx="4493260" cy="194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3886200"/>
            <a:ext cx="4493260" cy="2364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/>
          <p:nvPr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Google Shape;37;p9"/>
          <p:cNvSpPr/>
          <p:nvPr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9"/>
          <p:cNvSpPr/>
          <p:nvPr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9144340" y="6252097"/>
            <a:ext cx="607060" cy="607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Google Shape;41;p9"/>
          <p:cNvSpPr/>
          <p:nvPr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5025" y="6356350"/>
            <a:ext cx="8064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1771957" y="6356350"/>
            <a:ext cx="25903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4518778" y="6356350"/>
            <a:ext cx="8095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Large Picture">
  <p:cSld name="Title, Content, and Large Pictur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>
            <p:ph idx="2" type="pic"/>
          </p:nvPr>
        </p:nvSpPr>
        <p:spPr>
          <a:xfrm>
            <a:off x="342900" y="0"/>
            <a:ext cx="118491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1130299" y="1619250"/>
            <a:ext cx="48133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1130299" y="3233057"/>
            <a:ext cx="4203701" cy="296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/>
          <p:nvPr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p10"/>
          <p:cNvSpPr/>
          <p:nvPr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0" y="27432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Google Shape;58;p10"/>
          <p:cNvSpPr/>
          <p:nvPr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0" y="41148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p10"/>
          <p:cNvSpPr/>
          <p:nvPr/>
        </p:nvSpPr>
        <p:spPr>
          <a:xfrm>
            <a:off x="0" y="48006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0" y="3429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0" y="54864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0" y="17145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ntent">
  <p:cSld name="Title and 3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0" y="2682910"/>
            <a:ext cx="4050792" cy="4172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2074505" y="629616"/>
            <a:ext cx="80429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/>
          <p:nvPr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1433484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4658823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p11"/>
          <p:cNvSpPr/>
          <p:nvPr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2508597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1"/>
          <p:cNvSpPr/>
          <p:nvPr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9676017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7884162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11109501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1"/>
          <p:cNvSpPr txBox="1"/>
          <p:nvPr>
            <p:ph idx="1" type="body"/>
          </p:nvPr>
        </p:nvSpPr>
        <p:spPr>
          <a:xfrm>
            <a:off x="956168" y="4922388"/>
            <a:ext cx="2176974" cy="56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11"/>
          <p:cNvSpPr/>
          <p:nvPr>
            <p:ph idx="2" type="clipArt"/>
          </p:nvPr>
        </p:nvSpPr>
        <p:spPr>
          <a:xfrm>
            <a:off x="1668302" y="3911001"/>
            <a:ext cx="747216" cy="747216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1"/>
          <p:cNvSpPr txBox="1"/>
          <p:nvPr>
            <p:ph idx="3" type="body"/>
          </p:nvPr>
        </p:nvSpPr>
        <p:spPr>
          <a:xfrm>
            <a:off x="4969746" y="4922388"/>
            <a:ext cx="2176974" cy="56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11"/>
          <p:cNvSpPr/>
          <p:nvPr>
            <p:ph idx="4" type="clipArt"/>
          </p:nvPr>
        </p:nvSpPr>
        <p:spPr>
          <a:xfrm>
            <a:off x="5681880" y="3911001"/>
            <a:ext cx="747216" cy="747216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1"/>
          <p:cNvSpPr txBox="1"/>
          <p:nvPr>
            <p:ph idx="5" type="body"/>
          </p:nvPr>
        </p:nvSpPr>
        <p:spPr>
          <a:xfrm>
            <a:off x="9050970" y="4922388"/>
            <a:ext cx="2176974" cy="56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11"/>
          <p:cNvSpPr/>
          <p:nvPr>
            <p:ph idx="6" type="clipArt"/>
          </p:nvPr>
        </p:nvSpPr>
        <p:spPr>
          <a:xfrm>
            <a:off x="9763104" y="3911001"/>
            <a:ext cx="747216" cy="747216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D6DAE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/>
          <p:nvPr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2"/>
          <p:cNvSpPr/>
          <p:nvPr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2"/>
          <p:cNvSpPr txBox="1"/>
          <p:nvPr>
            <p:ph type="ctrTitle"/>
          </p:nvPr>
        </p:nvSpPr>
        <p:spPr>
          <a:xfrm>
            <a:off x="835025" y="2074089"/>
            <a:ext cx="5522750" cy="14924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1" type="body"/>
          </p:nvPr>
        </p:nvSpPr>
        <p:spPr>
          <a:xfrm>
            <a:off x="835025" y="3865635"/>
            <a:ext cx="5522750" cy="1947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2"/>
          <p:cNvSpPr/>
          <p:nvPr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12"/>
          <p:cNvSpPr/>
          <p:nvPr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12"/>
          <p:cNvSpPr/>
          <p:nvPr>
            <p:ph idx="2" type="pic"/>
          </p:nvPr>
        </p:nvSpPr>
        <p:spPr>
          <a:xfrm>
            <a:off x="10472928" y="0"/>
            <a:ext cx="1719072" cy="1711166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2"/>
          <p:cNvSpPr/>
          <p:nvPr>
            <p:ph idx="3" type="pic"/>
          </p:nvPr>
        </p:nvSpPr>
        <p:spPr>
          <a:xfrm>
            <a:off x="10472928" y="5138928"/>
            <a:ext cx="1719072" cy="1719072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2"/>
          <p:cNvSpPr/>
          <p:nvPr>
            <p:ph idx="4" type="pic"/>
          </p:nvPr>
        </p:nvSpPr>
        <p:spPr>
          <a:xfrm>
            <a:off x="7044535" y="1713063"/>
            <a:ext cx="1711372" cy="1711984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2"/>
          <p:cNvSpPr txBox="1"/>
          <p:nvPr>
            <p:ph idx="10" type="dt"/>
          </p:nvPr>
        </p:nvSpPr>
        <p:spPr>
          <a:xfrm>
            <a:off x="835025" y="6356350"/>
            <a:ext cx="8064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2"/>
          <p:cNvSpPr txBox="1"/>
          <p:nvPr>
            <p:ph idx="11" type="ftr"/>
          </p:nvPr>
        </p:nvSpPr>
        <p:spPr>
          <a:xfrm>
            <a:off x="1771957" y="6356350"/>
            <a:ext cx="366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2"/>
          <p:cNvSpPr txBox="1"/>
          <p:nvPr>
            <p:ph idx="12" type="sldNum"/>
          </p:nvPr>
        </p:nvSpPr>
        <p:spPr>
          <a:xfrm>
            <a:off x="5548268" y="6356350"/>
            <a:ext cx="8095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2"/>
          <p:cNvSpPr/>
          <p:nvPr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pictures">
  <p:cSld name="Title, Content, and 2 picture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title"/>
          </p:nvPr>
        </p:nvSpPr>
        <p:spPr>
          <a:xfrm>
            <a:off x="7442200" y="1599882"/>
            <a:ext cx="3911600" cy="9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3"/>
          <p:cNvSpPr txBox="1"/>
          <p:nvPr>
            <p:ph idx="1" type="body"/>
          </p:nvPr>
        </p:nvSpPr>
        <p:spPr>
          <a:xfrm>
            <a:off x="7442200" y="2667000"/>
            <a:ext cx="3911600" cy="3438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3"/>
          <p:cNvSpPr txBox="1"/>
          <p:nvPr>
            <p:ph idx="10" type="dt"/>
          </p:nvPr>
        </p:nvSpPr>
        <p:spPr>
          <a:xfrm>
            <a:off x="7442200" y="6356350"/>
            <a:ext cx="1005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3"/>
          <p:cNvSpPr txBox="1"/>
          <p:nvPr>
            <p:ph idx="11" type="ftr"/>
          </p:nvPr>
        </p:nvSpPr>
        <p:spPr>
          <a:xfrm>
            <a:off x="8588829" y="6356350"/>
            <a:ext cx="198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5D5D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idx="12" type="sldNum"/>
          </p:nvPr>
        </p:nvSpPr>
        <p:spPr>
          <a:xfrm>
            <a:off x="10711542" y="6356350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5D5D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3"/>
          <p:cNvSpPr/>
          <p:nvPr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13"/>
          <p:cNvSpPr/>
          <p:nvPr>
            <p:ph idx="2" type="pic"/>
          </p:nvPr>
        </p:nvSpPr>
        <p:spPr>
          <a:xfrm>
            <a:off x="-4572" y="0"/>
            <a:ext cx="3438144" cy="3438144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3"/>
          <p:cNvSpPr/>
          <p:nvPr>
            <p:ph idx="3" type="pic"/>
          </p:nvPr>
        </p:nvSpPr>
        <p:spPr>
          <a:xfrm>
            <a:off x="3433572" y="3443974"/>
            <a:ext cx="3429000" cy="3422904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13"/>
          <p:cNvSpPr/>
          <p:nvPr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framed picture">
  <p:cSld name="Title, Content, and framed pictur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/>
          <p:nvPr>
            <p:ph idx="2" type="pic"/>
          </p:nvPr>
        </p:nvSpPr>
        <p:spPr>
          <a:xfrm>
            <a:off x="571944" y="553068"/>
            <a:ext cx="4608576" cy="5748673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4"/>
          <p:cNvSpPr txBox="1"/>
          <p:nvPr>
            <p:ph type="title"/>
          </p:nvPr>
        </p:nvSpPr>
        <p:spPr>
          <a:xfrm>
            <a:off x="6743700" y="3219450"/>
            <a:ext cx="4603750" cy="134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4"/>
          <p:cNvSpPr txBox="1"/>
          <p:nvPr>
            <p:ph idx="1" type="body"/>
          </p:nvPr>
        </p:nvSpPr>
        <p:spPr>
          <a:xfrm>
            <a:off x="6743700" y="4589463"/>
            <a:ext cx="46037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9" name="Google Shape;159;p14"/>
          <p:cNvSpPr/>
          <p:nvPr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571944" y="0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2876232" y="0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14"/>
          <p:cNvSpPr/>
          <p:nvPr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14"/>
          <p:cNvSpPr/>
          <p:nvPr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Google Shape;182;p14"/>
          <p:cNvSpPr/>
          <p:nvPr/>
        </p:nvSpPr>
        <p:spPr>
          <a:xfrm>
            <a:off x="5180520" y="1709738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14"/>
          <p:cNvSpPr/>
          <p:nvPr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5180520" y="4001282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571944" y="6281928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2876232" y="6281928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14"/>
          <p:cNvSpPr txBox="1"/>
          <p:nvPr>
            <p:ph idx="10" type="dt"/>
          </p:nvPr>
        </p:nvSpPr>
        <p:spPr>
          <a:xfrm>
            <a:off x="6743700" y="6356350"/>
            <a:ext cx="10051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4"/>
          <p:cNvSpPr txBox="1"/>
          <p:nvPr>
            <p:ph idx="11" type="ftr"/>
          </p:nvPr>
        </p:nvSpPr>
        <p:spPr>
          <a:xfrm>
            <a:off x="7903029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4"/>
          <p:cNvSpPr txBox="1"/>
          <p:nvPr>
            <p:ph idx="12" type="sldNum"/>
          </p:nvPr>
        </p:nvSpPr>
        <p:spPr>
          <a:xfrm>
            <a:off x="10711542" y="6356350"/>
            <a:ext cx="6422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/>
          <p:nvPr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4498340" y="1870710"/>
            <a:ext cx="5664200" cy="6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15"/>
          <p:cNvSpPr/>
          <p:nvPr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15"/>
          <p:cNvSpPr/>
          <p:nvPr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3" name="Google Shape;213;p15"/>
          <p:cNvSpPr/>
          <p:nvPr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15"/>
          <p:cNvSpPr txBox="1"/>
          <p:nvPr>
            <p:ph type="title"/>
          </p:nvPr>
        </p:nvSpPr>
        <p:spPr>
          <a:xfrm rot="-5400000">
            <a:off x="-2374585" y="2766221"/>
            <a:ext cx="68580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5"/>
          <p:cNvSpPr txBox="1"/>
          <p:nvPr>
            <p:ph idx="2" type="body"/>
          </p:nvPr>
        </p:nvSpPr>
        <p:spPr>
          <a:xfrm>
            <a:off x="6758940" y="1178560"/>
            <a:ext cx="1143000" cy="674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15"/>
          <p:cNvSpPr txBox="1"/>
          <p:nvPr>
            <p:ph idx="3" type="body"/>
          </p:nvPr>
        </p:nvSpPr>
        <p:spPr>
          <a:xfrm>
            <a:off x="4498340" y="3506470"/>
            <a:ext cx="5664200" cy="6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15"/>
          <p:cNvSpPr txBox="1"/>
          <p:nvPr>
            <p:ph idx="4" type="body"/>
          </p:nvPr>
        </p:nvSpPr>
        <p:spPr>
          <a:xfrm>
            <a:off x="6758940" y="2816860"/>
            <a:ext cx="1143000" cy="674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15"/>
          <p:cNvSpPr txBox="1"/>
          <p:nvPr>
            <p:ph idx="5" type="body"/>
          </p:nvPr>
        </p:nvSpPr>
        <p:spPr>
          <a:xfrm>
            <a:off x="4498340" y="5157470"/>
            <a:ext cx="5664200" cy="6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15"/>
          <p:cNvSpPr txBox="1"/>
          <p:nvPr>
            <p:ph idx="6" type="body"/>
          </p:nvPr>
        </p:nvSpPr>
        <p:spPr>
          <a:xfrm>
            <a:off x="6758940" y="4467860"/>
            <a:ext cx="1143000" cy="674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15"/>
          <p:cNvSpPr txBox="1"/>
          <p:nvPr>
            <p:ph idx="10" type="dt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15"/>
          <p:cNvSpPr txBox="1"/>
          <p:nvPr>
            <p:ph idx="11" type="ftr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/>
          <p:nvPr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7" name="Google Shape;257;p16"/>
          <p:cNvSpPr txBox="1"/>
          <p:nvPr>
            <p:ph type="title"/>
          </p:nvPr>
        </p:nvSpPr>
        <p:spPr>
          <a:xfrm rot="-5400000">
            <a:off x="-2374585" y="2766221"/>
            <a:ext cx="68580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  <a:defRPr b="1" sz="3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6"/>
          <p:cNvSpPr txBox="1"/>
          <p:nvPr>
            <p:ph idx="10" type="dt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6"/>
          <p:cNvSpPr txBox="1"/>
          <p:nvPr>
            <p:ph idx="11" type="ftr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9CED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F9CED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0C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b="0" i="0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.jp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hyperlink" Target="https://www.booking.com/hotel/ba/europa-sarajevo.hr.html" TargetMode="External"/><Relationship Id="rId5" Type="http://schemas.openxmlformats.org/officeDocument/2006/relationships/hyperlink" Target="https://www.hoteleuropegroup.ba/en/europ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rson with red hair in front of pink background" id="513" name="Google Shape;513;p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5570" y="1079"/>
            <a:ext cx="1719072" cy="1719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-headed person with round glasses, blue scarf, against an orange background" id="514" name="Google Shape;514;p1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823" y="1713063"/>
            <a:ext cx="1719072" cy="171907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"/>
          <p:cNvSpPr txBox="1"/>
          <p:nvPr>
            <p:ph type="ctrTitle"/>
          </p:nvPr>
        </p:nvSpPr>
        <p:spPr>
          <a:xfrm>
            <a:off x="5699848" y="2676063"/>
            <a:ext cx="5679621" cy="2413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ill Sans"/>
              <a:buNone/>
            </a:pPr>
            <a:r>
              <a:rPr lang="en-US"/>
              <a:t>Rotaract Peace Conference</a:t>
            </a:r>
            <a:endParaRPr/>
          </a:p>
        </p:txBody>
      </p:sp>
      <p:pic>
        <p:nvPicPr>
          <p:cNvPr descr="person with yellow sweater and black hat against a blue background" id="516" name="Google Shape;516;p1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5570" y="5137031"/>
            <a:ext cx="1719072" cy="171907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"/>
          <p:cNvSpPr txBox="1"/>
          <p:nvPr>
            <p:ph idx="2" type="body"/>
          </p:nvPr>
        </p:nvSpPr>
        <p:spPr>
          <a:xfrm>
            <a:off x="5699578" y="5954904"/>
            <a:ext cx="2200154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1/06/2022</a:t>
            </a:r>
            <a:endParaRPr/>
          </a:p>
        </p:txBody>
      </p:sp>
      <p:sp>
        <p:nvSpPr>
          <p:cNvPr id="518" name="Google Shape;518;p1"/>
          <p:cNvSpPr txBox="1"/>
          <p:nvPr>
            <p:ph idx="1" type="subTitle"/>
          </p:nvPr>
        </p:nvSpPr>
        <p:spPr>
          <a:xfrm>
            <a:off x="10000585" y="4457238"/>
            <a:ext cx="2026089" cy="472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11-13.03.2022</a:t>
            </a:r>
            <a:endParaRPr/>
          </a:p>
        </p:txBody>
      </p:sp>
      <p:pic>
        <p:nvPicPr>
          <p:cNvPr id="519" name="Google Shape;51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7360" y="0"/>
            <a:ext cx="294322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brodošli u Hotel Europe | Hotel Europe" id="524" name="Google Shape;5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825" y="76200"/>
            <a:ext cx="6099175" cy="60991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25" name="Google Shape;525;p2"/>
          <p:cNvSpPr txBox="1"/>
          <p:nvPr>
            <p:ph type="title"/>
          </p:nvPr>
        </p:nvSpPr>
        <p:spPr>
          <a:xfrm>
            <a:off x="247650" y="1333500"/>
            <a:ext cx="5616575" cy="194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</a:pPr>
            <a:r>
              <a:rPr lang="en-US"/>
              <a:t>Location:</a:t>
            </a:r>
            <a:br>
              <a:rPr lang="en-US"/>
            </a:br>
            <a:r>
              <a:rPr lang="en-US"/>
              <a:t>Hotel Europe Sarajevo</a:t>
            </a:r>
            <a:endParaRPr/>
          </a:p>
        </p:txBody>
      </p:sp>
      <p:sp>
        <p:nvSpPr>
          <p:cNvPr id="526" name="Google Shape;526;p2"/>
          <p:cNvSpPr txBox="1"/>
          <p:nvPr>
            <p:ph idx="1" type="body"/>
          </p:nvPr>
        </p:nvSpPr>
        <p:spPr>
          <a:xfrm>
            <a:off x="838200" y="3886200"/>
            <a:ext cx="4493260" cy="2364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p2"/>
          <p:cNvSpPr txBox="1"/>
          <p:nvPr>
            <p:ph idx="10" type="dt"/>
          </p:nvPr>
        </p:nvSpPr>
        <p:spPr>
          <a:xfrm>
            <a:off x="838200" y="6356350"/>
            <a:ext cx="8064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06/01/2022</a:t>
            </a:r>
            <a:endParaRPr/>
          </a:p>
        </p:txBody>
      </p:sp>
      <p:sp>
        <p:nvSpPr>
          <p:cNvPr id="528" name="Google Shape;528;p2"/>
          <p:cNvSpPr txBox="1"/>
          <p:nvPr>
            <p:ph idx="11" type="ftr"/>
          </p:nvPr>
        </p:nvSpPr>
        <p:spPr>
          <a:xfrm>
            <a:off x="1771957" y="6356350"/>
            <a:ext cx="25903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Conference presentation</a:t>
            </a:r>
            <a:endParaRPr/>
          </a:p>
        </p:txBody>
      </p:sp>
      <p:sp>
        <p:nvSpPr>
          <p:cNvPr id="529" name="Google Shape;529;p2"/>
          <p:cNvSpPr txBox="1"/>
          <p:nvPr>
            <p:ph idx="12" type="sldNum"/>
          </p:nvPr>
        </p:nvSpPr>
        <p:spPr>
          <a:xfrm>
            <a:off x="4518778" y="6356350"/>
            <a:ext cx="8095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0" name="Google Shape;530;p2"/>
          <p:cNvSpPr txBox="1"/>
          <p:nvPr/>
        </p:nvSpPr>
        <p:spPr>
          <a:xfrm>
            <a:off x="676275" y="3578226"/>
            <a:ext cx="5029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https://www.booking.com/hotel/ba/europa-sarajevo.hr.html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https://www.hoteleuropegroup.ba/en/europe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d-headed person with round glasses, blue scarf, against an orange background" id="535" name="Google Shape;535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" y="0"/>
            <a:ext cx="11849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"/>
          <p:cNvSpPr txBox="1"/>
          <p:nvPr>
            <p:ph type="title"/>
          </p:nvPr>
        </p:nvSpPr>
        <p:spPr>
          <a:xfrm>
            <a:off x="1130299" y="1619250"/>
            <a:ext cx="48133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</a:pPr>
            <a:r>
              <a:rPr lang="en-US"/>
              <a:t>What to do on Friday 11th?</a:t>
            </a:r>
            <a:endParaRPr/>
          </a:p>
        </p:txBody>
      </p:sp>
      <p:sp>
        <p:nvSpPr>
          <p:cNvPr id="537" name="Google Shape;537;p3"/>
          <p:cNvSpPr txBox="1"/>
          <p:nvPr>
            <p:ph idx="1" type="body"/>
          </p:nvPr>
        </p:nvSpPr>
        <p:spPr>
          <a:xfrm>
            <a:off x="1130299" y="3233057"/>
            <a:ext cx="4203701" cy="296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/>
              <a:t>Harmony Concert organized by Rotary Club Sarajevo  (Tickets 50euros)  (optional)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/>
              <a:t>Sarajevo night tour (optional)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/>
              <a:t>Get together drinks (not official) (optional)</a:t>
            </a:r>
            <a:endParaRPr/>
          </a:p>
        </p:txBody>
      </p:sp>
      <p:sp>
        <p:nvSpPr>
          <p:cNvPr id="538" name="Google Shape;538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Conference presentation</a:t>
            </a:r>
            <a:endParaRPr/>
          </a:p>
        </p:txBody>
      </p:sp>
      <p:sp>
        <p:nvSpPr>
          <p:cNvPr id="539" name="Google Shape;53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0" name="Google Shape;540;p3"/>
          <p:cNvSpPr/>
          <p:nvPr/>
        </p:nvSpPr>
        <p:spPr>
          <a:xfrm>
            <a:off x="1130300" y="1436995"/>
            <a:ext cx="628650" cy="18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41" name="Google Shape;5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4208" y="6388687"/>
            <a:ext cx="804742" cy="36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14c5ea4713_3_18"/>
          <p:cNvSpPr txBox="1"/>
          <p:nvPr>
            <p:ph type="title"/>
          </p:nvPr>
        </p:nvSpPr>
        <p:spPr>
          <a:xfrm rot="-5400000">
            <a:off x="-2374515" y="2766154"/>
            <a:ext cx="6858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114c5ea4713_3_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9" name="Google Shape;549;g114c5ea4713_3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6425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14c5ea4713_3_1"/>
          <p:cNvSpPr txBox="1"/>
          <p:nvPr>
            <p:ph idx="1" type="body"/>
          </p:nvPr>
        </p:nvSpPr>
        <p:spPr>
          <a:xfrm>
            <a:off x="4498340" y="1165860"/>
            <a:ext cx="5664300" cy="6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i="1" lang="en-US" sz="2000"/>
              <a:t>Peacing it together  </a:t>
            </a:r>
            <a:endParaRPr i="1"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i="1" lang="en-US" sz="2000"/>
              <a:t>Rotaract united for Nepal</a:t>
            </a:r>
            <a:endParaRPr i="1"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i="1" sz="200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2000"/>
          </a:p>
        </p:txBody>
      </p:sp>
      <p:sp>
        <p:nvSpPr>
          <p:cNvPr id="556" name="Google Shape;556;g114c5ea4713_3_1"/>
          <p:cNvSpPr txBox="1"/>
          <p:nvPr>
            <p:ph type="title"/>
          </p:nvPr>
        </p:nvSpPr>
        <p:spPr>
          <a:xfrm rot="-5400000">
            <a:off x="-2374515" y="2766154"/>
            <a:ext cx="6858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Sessions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114c5ea4713_3_1"/>
          <p:cNvSpPr txBox="1"/>
          <p:nvPr>
            <p:ph idx="2" type="body"/>
          </p:nvPr>
        </p:nvSpPr>
        <p:spPr>
          <a:xfrm>
            <a:off x="5848647" y="476225"/>
            <a:ext cx="2801700" cy="67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ERIC SESSION</a:t>
            </a:r>
            <a:endParaRPr/>
          </a:p>
        </p:txBody>
      </p:sp>
      <p:sp>
        <p:nvSpPr>
          <p:cNvPr id="558" name="Google Shape;558;g114c5ea4713_3_1"/>
          <p:cNvSpPr txBox="1"/>
          <p:nvPr>
            <p:ph idx="3" type="body"/>
          </p:nvPr>
        </p:nvSpPr>
        <p:spPr>
          <a:xfrm>
            <a:off x="4498340" y="2816845"/>
            <a:ext cx="5664300" cy="6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000"/>
              <a:t>Mosaic of Cultures</a:t>
            </a:r>
            <a:endParaRPr i="1" sz="2000"/>
          </a:p>
        </p:txBody>
      </p:sp>
      <p:sp>
        <p:nvSpPr>
          <p:cNvPr id="559" name="Google Shape;559;g114c5ea4713_3_1"/>
          <p:cNvSpPr txBox="1"/>
          <p:nvPr>
            <p:ph idx="4" type="body"/>
          </p:nvPr>
        </p:nvSpPr>
        <p:spPr>
          <a:xfrm>
            <a:off x="4438500" y="1991350"/>
            <a:ext cx="5933400" cy="67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ROTARACT</a:t>
            </a:r>
            <a:r>
              <a:rPr lang="en-US"/>
              <a:t> MEDITERRANEAN</a:t>
            </a:r>
            <a:endParaRPr/>
          </a:p>
        </p:txBody>
      </p:sp>
      <p:sp>
        <p:nvSpPr>
          <p:cNvPr id="560" name="Google Shape;560;g114c5ea4713_3_1"/>
          <p:cNvSpPr txBox="1"/>
          <p:nvPr>
            <p:ph idx="5" type="body"/>
          </p:nvPr>
        </p:nvSpPr>
        <p:spPr>
          <a:xfrm>
            <a:off x="4498340" y="4173845"/>
            <a:ext cx="5664300" cy="6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000"/>
              <a:t>Rotary Club Sarajevo - HARMONY PROJECT</a:t>
            </a:r>
            <a:endParaRPr i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</p:txBody>
      </p:sp>
      <p:sp>
        <p:nvSpPr>
          <p:cNvPr id="561" name="Google Shape;561;g114c5ea4713_3_1"/>
          <p:cNvSpPr txBox="1"/>
          <p:nvPr>
            <p:ph idx="6" type="body"/>
          </p:nvPr>
        </p:nvSpPr>
        <p:spPr>
          <a:xfrm>
            <a:off x="5160005" y="3416288"/>
            <a:ext cx="4490400" cy="67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ROTARACT SARAJEVO</a:t>
            </a:r>
            <a:endParaRPr/>
          </a:p>
        </p:txBody>
      </p:sp>
      <p:sp>
        <p:nvSpPr>
          <p:cNvPr id="562" name="Google Shape;562;g114c5ea4713_3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3" name="Google Shape;563;g114c5ea4713_3_1"/>
          <p:cNvSpPr txBox="1"/>
          <p:nvPr>
            <p:ph idx="3" type="body"/>
          </p:nvPr>
        </p:nvSpPr>
        <p:spPr>
          <a:xfrm>
            <a:off x="4360915" y="5666745"/>
            <a:ext cx="5664300" cy="6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000"/>
              <a:t>Bridging Cultures Through Dialogue</a:t>
            </a:r>
            <a:endParaRPr i="1" sz="2000"/>
          </a:p>
        </p:txBody>
      </p:sp>
      <p:sp>
        <p:nvSpPr>
          <p:cNvPr id="564" name="Google Shape;564;g114c5ea4713_3_1"/>
          <p:cNvSpPr txBox="1"/>
          <p:nvPr>
            <p:ph idx="4" type="body"/>
          </p:nvPr>
        </p:nvSpPr>
        <p:spPr>
          <a:xfrm>
            <a:off x="4282800" y="4886325"/>
            <a:ext cx="5933400" cy="67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Social</a:t>
            </a:r>
            <a:r>
              <a:rPr lang="en-US"/>
              <a:t> Project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14c5ea4713_8_0"/>
          <p:cNvSpPr txBox="1"/>
          <p:nvPr>
            <p:ph idx="1" type="body"/>
          </p:nvPr>
        </p:nvSpPr>
        <p:spPr>
          <a:xfrm>
            <a:off x="4498340" y="1870710"/>
            <a:ext cx="5664300" cy="6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Peter Neuner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Bernhard Pribyl-Kranewitter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Aleksandar Matic </a:t>
            </a:r>
            <a:endParaRPr i="1"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i="1" sz="200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2000"/>
          </a:p>
        </p:txBody>
      </p:sp>
      <p:sp>
        <p:nvSpPr>
          <p:cNvPr id="571" name="Google Shape;571;g114c5ea4713_8_0"/>
          <p:cNvSpPr txBox="1"/>
          <p:nvPr>
            <p:ph type="title"/>
          </p:nvPr>
        </p:nvSpPr>
        <p:spPr>
          <a:xfrm rot="-5400000">
            <a:off x="-2374515" y="2766154"/>
            <a:ext cx="6858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r>
              <a:rPr lang="en-US"/>
              <a:t>Panelists</a:t>
            </a:r>
            <a:r>
              <a:rPr lang="en-US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g114c5ea4713_8_0"/>
          <p:cNvSpPr txBox="1"/>
          <p:nvPr>
            <p:ph idx="2" type="body"/>
          </p:nvPr>
        </p:nvSpPr>
        <p:spPr>
          <a:xfrm>
            <a:off x="5848647" y="1178550"/>
            <a:ext cx="2801700" cy="67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ERIC SESSION</a:t>
            </a:r>
            <a:endParaRPr/>
          </a:p>
        </p:txBody>
      </p:sp>
      <p:sp>
        <p:nvSpPr>
          <p:cNvPr id="573" name="Google Shape;573;g114c5ea4713_8_0"/>
          <p:cNvSpPr txBox="1"/>
          <p:nvPr>
            <p:ph idx="3" type="body"/>
          </p:nvPr>
        </p:nvSpPr>
        <p:spPr>
          <a:xfrm>
            <a:off x="4498340" y="3506470"/>
            <a:ext cx="5664300" cy="6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Bilal Ayoubi (Lebanon)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Salva Amoros (Spain)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Moderator: Tugce Tunalilar (Turkey)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Workshop Facilatator: Marwa Ayoubi (Lebanon)</a:t>
            </a:r>
            <a:endParaRPr i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</p:txBody>
      </p:sp>
      <p:sp>
        <p:nvSpPr>
          <p:cNvPr id="574" name="Google Shape;574;g114c5ea4713_8_0"/>
          <p:cNvSpPr txBox="1"/>
          <p:nvPr>
            <p:ph idx="4" type="body"/>
          </p:nvPr>
        </p:nvSpPr>
        <p:spPr>
          <a:xfrm>
            <a:off x="4433650" y="2816850"/>
            <a:ext cx="5933400" cy="67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ROTARACT MEDITERRANEAN</a:t>
            </a:r>
            <a:endParaRPr/>
          </a:p>
        </p:txBody>
      </p:sp>
      <p:sp>
        <p:nvSpPr>
          <p:cNvPr id="575" name="Google Shape;575;g114c5ea4713_8_0"/>
          <p:cNvSpPr txBox="1"/>
          <p:nvPr>
            <p:ph idx="5" type="body"/>
          </p:nvPr>
        </p:nvSpPr>
        <p:spPr>
          <a:xfrm>
            <a:off x="4498340" y="5544158"/>
            <a:ext cx="5664300" cy="67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000"/>
              <a:t>ROTARY SARAJEVO - HARMONY PROJECT</a:t>
            </a:r>
            <a:endParaRPr i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000"/>
              <a:t>Amela Brčaninović</a:t>
            </a:r>
            <a:endParaRPr i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</p:txBody>
      </p:sp>
      <p:sp>
        <p:nvSpPr>
          <p:cNvPr id="576" name="Google Shape;576;g114c5ea4713_8_0"/>
          <p:cNvSpPr txBox="1"/>
          <p:nvPr>
            <p:ph idx="6" type="body"/>
          </p:nvPr>
        </p:nvSpPr>
        <p:spPr>
          <a:xfrm>
            <a:off x="5155155" y="4869750"/>
            <a:ext cx="4490400" cy="67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ROTARACT SARAJEVO</a:t>
            </a:r>
            <a:endParaRPr/>
          </a:p>
        </p:txBody>
      </p:sp>
      <p:sp>
        <p:nvSpPr>
          <p:cNvPr id="577" name="Google Shape;577;g114c5ea4713_8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d-headed person with round glasses, blue scarf, against an orange background" id="582" name="Google Shape;582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" y="0"/>
            <a:ext cx="11849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"/>
          <p:cNvSpPr txBox="1"/>
          <p:nvPr>
            <p:ph type="title"/>
          </p:nvPr>
        </p:nvSpPr>
        <p:spPr>
          <a:xfrm>
            <a:off x="730355" y="1619250"/>
            <a:ext cx="48133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</a:pPr>
            <a:r>
              <a:rPr lang="en-US"/>
              <a:t>What to do on Sunday 13th?</a:t>
            </a:r>
            <a:endParaRPr/>
          </a:p>
        </p:txBody>
      </p:sp>
      <p:sp>
        <p:nvSpPr>
          <p:cNvPr id="584" name="Google Shape;584;p4"/>
          <p:cNvSpPr txBox="1"/>
          <p:nvPr>
            <p:ph idx="1" type="body"/>
          </p:nvPr>
        </p:nvSpPr>
        <p:spPr>
          <a:xfrm>
            <a:off x="838201" y="3255282"/>
            <a:ext cx="3200400" cy="246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/>
              <a:t>Sarajevo city tour (optional)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</a:pPr>
            <a:r>
              <a:rPr lang="en-US"/>
              <a:t>Social Project (if needed)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85" name="Google Shape;58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Conference presentation</a:t>
            </a:r>
            <a:endParaRPr/>
          </a:p>
        </p:txBody>
      </p:sp>
      <p:sp>
        <p:nvSpPr>
          <p:cNvPr id="586" name="Google Shape;58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7" name="Google Shape;587;p4"/>
          <p:cNvSpPr/>
          <p:nvPr/>
        </p:nvSpPr>
        <p:spPr>
          <a:xfrm>
            <a:off x="1130300" y="1436995"/>
            <a:ext cx="628650" cy="18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person with round glasses wearing a denim jacket" id="588" name="Google Shape;58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8799" y="0"/>
            <a:ext cx="7092846" cy="686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4208" y="6388687"/>
            <a:ext cx="804742" cy="36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"/>
          <p:cNvSpPr txBox="1"/>
          <p:nvPr>
            <p:ph type="title"/>
          </p:nvPr>
        </p:nvSpPr>
        <p:spPr>
          <a:xfrm>
            <a:off x="2074505" y="629616"/>
            <a:ext cx="80429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</a:pPr>
            <a:r>
              <a:rPr lang="en-US"/>
              <a:t>Packages</a:t>
            </a:r>
            <a:endParaRPr/>
          </a:p>
        </p:txBody>
      </p:sp>
      <p:sp>
        <p:nvSpPr>
          <p:cNvPr id="595" name="Google Shape;595;p5"/>
          <p:cNvSpPr txBox="1"/>
          <p:nvPr>
            <p:ph idx="1" type="body"/>
          </p:nvPr>
        </p:nvSpPr>
        <p:spPr>
          <a:xfrm>
            <a:off x="956242" y="3045814"/>
            <a:ext cx="2527200" cy="29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Jahorina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190 EURO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380 KM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Accommodation at Hotel Europe *****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2 nights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Conference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Lunch (drinks not included)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Dinner</a:t>
            </a:r>
            <a:r>
              <a:rPr lang="en-US"/>
              <a:t>(drinks not included)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96" name="Google Shape;596;p5"/>
          <p:cNvSpPr txBox="1"/>
          <p:nvPr>
            <p:ph idx="3" type="body"/>
          </p:nvPr>
        </p:nvSpPr>
        <p:spPr>
          <a:xfrm>
            <a:off x="4748388" y="3045825"/>
            <a:ext cx="29070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Bjelasnica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150 EURO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300 KM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Accommodation at Hotel Europe*****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1 night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Conference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Lunch (</a:t>
            </a:r>
            <a:r>
              <a:rPr lang="en-US"/>
              <a:t>drinks not included)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Dinner</a:t>
            </a:r>
            <a:r>
              <a:rPr lang="en-US"/>
              <a:t>(drinks not included)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97" name="Google Shape;597;p5"/>
          <p:cNvSpPr txBox="1"/>
          <p:nvPr>
            <p:ph idx="5" type="body"/>
          </p:nvPr>
        </p:nvSpPr>
        <p:spPr>
          <a:xfrm>
            <a:off x="8920341" y="3305998"/>
            <a:ext cx="2743199" cy="2962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Trebevic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70 EURO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140KM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Conference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Lunch (drinks not included)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Dinner(drinks not included)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98" name="Google Shape;59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9" name="Google Shape;5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208" y="6388687"/>
            <a:ext cx="804742" cy="36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"/>
          <p:cNvSpPr txBox="1"/>
          <p:nvPr>
            <p:ph type="ctrTitle"/>
          </p:nvPr>
        </p:nvSpPr>
        <p:spPr>
          <a:xfrm>
            <a:off x="835025" y="2074089"/>
            <a:ext cx="5522750" cy="14924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Gill Sans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605" name="Google Shape;605;p6"/>
          <p:cNvSpPr txBox="1"/>
          <p:nvPr>
            <p:ph idx="11" type="ftr"/>
          </p:nvPr>
        </p:nvSpPr>
        <p:spPr>
          <a:xfrm>
            <a:off x="1771957" y="6356350"/>
            <a:ext cx="36600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Conference presentation</a:t>
            </a:r>
            <a:endParaRPr/>
          </a:p>
        </p:txBody>
      </p:sp>
      <p:sp>
        <p:nvSpPr>
          <p:cNvPr id="606" name="Google Shape;606;p6"/>
          <p:cNvSpPr txBox="1"/>
          <p:nvPr>
            <p:ph idx="12" type="sldNum"/>
          </p:nvPr>
        </p:nvSpPr>
        <p:spPr>
          <a:xfrm>
            <a:off x="5548268" y="6356350"/>
            <a:ext cx="80950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erson with green glasses and pink shirt against blue background" id="607" name="Google Shape;607;p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4535" y="1713063"/>
            <a:ext cx="1711372" cy="1711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with pink shirt against yellow background" id="608" name="Google Shape;608;p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2928" y="0"/>
            <a:ext cx="1719072" cy="1711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with red hair in front of pink background" id="609" name="Google Shape;609;p6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2928" y="5138928"/>
            <a:ext cx="1719072" cy="171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4208" y="6388687"/>
            <a:ext cx="804742" cy="36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7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2022-01-05T19:06:06Z</dcterms:created>
  <dc:creator>Adi Cengic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